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viewProps" Target="viewProps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customXml" Target="../customXml/item2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029327" y="6984060"/>
            <a:ext cx="4168140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Relationship Id="rId3" Type="http://schemas.openxmlformats.org/officeDocument/2006/relationships/image" Target="../media/image21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Relationship Id="rId3" Type="http://schemas.openxmlformats.org/officeDocument/2006/relationships/image" Target="../media/image23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Relationship Id="rId3" Type="http://schemas.openxmlformats.org/officeDocument/2006/relationships/image" Target="../media/image29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Relationship Id="rId3" Type="http://schemas.openxmlformats.org/officeDocument/2006/relationships/image" Target="../media/image31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Relationship Id="rId3" Type="http://schemas.openxmlformats.org/officeDocument/2006/relationships/image" Target="../media/image3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g"/><Relationship Id="rId3" Type="http://schemas.openxmlformats.org/officeDocument/2006/relationships/image" Target="../media/image34.pn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6590665" cy="21310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Create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setup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sheets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and</a:t>
            </a:r>
            <a:r>
              <a:rPr dirty="0" sz="1600" spc="-4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NC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programs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for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lathe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Convert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digital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machine-</a:t>
            </a:r>
            <a:r>
              <a:rPr dirty="0" sz="1100">
                <a:latin typeface="Artifakt Element"/>
                <a:cs typeface="Artifakt Element"/>
              </a:rPr>
              <a:t>readable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G-</a:t>
            </a:r>
            <a:r>
              <a:rPr dirty="0" sz="1100">
                <a:latin typeface="Artifakt Element"/>
                <a:cs typeface="Artifakt Element"/>
              </a:rPr>
              <a:t>Code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sheet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describing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job.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NC</a:t>
            </a:r>
            <a:r>
              <a:rPr dirty="0" sz="1100" spc="-10">
                <a:latin typeface="Artifakt Element"/>
                <a:cs typeface="Artifakt Element"/>
              </a:rPr>
              <a:t> program.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sheet.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50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Post</a:t>
            </a:r>
            <a:r>
              <a:rPr dirty="0" sz="1100" spc="-4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Process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6004305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8"/>
                </a:lnTo>
                <a:lnTo>
                  <a:pt x="8267446" y="18288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49500" y="3358896"/>
            <a:ext cx="2837433" cy="1846960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476113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958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2110"/>
                <a:gridCol w="3032760"/>
              </a:tblGrid>
              <a:tr h="228409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name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conflicts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existing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program,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you’ll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asked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2512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whether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want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overwrite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file.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Determine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whether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want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overwrite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existing</a:t>
                      </a:r>
                      <a:r>
                        <a:rPr dirty="0" sz="900" spc="-4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files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73985">
                <a:tc>
                  <a:txBody>
                    <a:bodyPr/>
                    <a:lstStyle/>
                    <a:p>
                      <a:pPr marL="295275" marR="62230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1100" spc="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After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G-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Code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automatically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opens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text editor,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code’s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example,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program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name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number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listed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Line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2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spindle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speed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listed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Line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5.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37858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G-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Code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53238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607308"/>
            <a:ext cx="2856737" cy="2208911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987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0840"/>
                <a:gridCol w="3034030"/>
              </a:tblGrid>
              <a:tr h="25336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1100" spc="2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code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name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36525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displayed.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customize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name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Browser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help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organize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G-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Code.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WCS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location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are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listed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Lines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15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G-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Code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after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finish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exploring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1594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G-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Code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54150">
                <a:tc>
                  <a:txBody>
                    <a:bodyPr/>
                    <a:lstStyle/>
                    <a:p>
                      <a:pPr marL="295275" marR="97790" indent="-228600">
                        <a:lnSpc>
                          <a:spcPct val="1256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1100" spc="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NC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warning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next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warning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icon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610" cy="19419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41479" y="3857281"/>
            <a:ext cx="1894290" cy="98992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0353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3855"/>
                <a:gridCol w="3040380"/>
              </a:tblGrid>
              <a:tr h="14090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1100" spc="-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more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about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warning.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this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9779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instance,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WCS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offset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set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0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which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defaults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G54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location.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warning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769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more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about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warning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262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1100" spc="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Double-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 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3175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769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setup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53"/>
            <a:ext cx="2891789" cy="818616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41670" y="2733294"/>
            <a:ext cx="1980138" cy="11614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111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1180"/>
                <a:gridCol w="2853055"/>
              </a:tblGrid>
              <a:tr h="329628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Process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customize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 b="1">
                          <a:latin typeface="Artifakt Element"/>
                          <a:cs typeface="Artifakt Element"/>
                        </a:rPr>
                        <a:t>2002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24485">
                        <a:lnSpc>
                          <a:spcPct val="1260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Name/Number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box,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Simple</a:t>
                      </a:r>
                      <a:r>
                        <a:rPr dirty="0" sz="1100" spc="-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Lathe</a:t>
                      </a:r>
                      <a:r>
                        <a:rPr dirty="0" sz="1100" spc="-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Part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Comment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1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into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WCS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Offset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clear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warning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Customize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setup’s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information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5464">
                <a:tc>
                  <a:txBody>
                    <a:bodyPr/>
                    <a:lstStyle/>
                    <a:p>
                      <a:pPr marL="295275" marR="552450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1100" spc="8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 next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NC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program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indicates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out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rebuilt.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NC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program.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6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icon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614" cy="2703830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65331" y="4619244"/>
            <a:ext cx="1904134" cy="135191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5109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6555"/>
                <a:gridCol w="3027680"/>
              </a:tblGrid>
              <a:tr h="19240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22.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Actions&gt;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Generate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rebuild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program.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22.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Rebuild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program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6865">
                <a:tc>
                  <a:txBody>
                    <a:bodyPr/>
                    <a:lstStyle/>
                    <a:p>
                      <a:pPr marL="295275" marR="12700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23.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NC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that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overriding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Step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1112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Update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Name/number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File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name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2002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 OK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Update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program’s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information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053" cy="13323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27370" y="3247682"/>
            <a:ext cx="2246629" cy="112327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775" cy="19735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4170"/>
                <a:gridCol w="2986405"/>
              </a:tblGrid>
              <a:tr h="197358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24.</a:t>
                      </a:r>
                      <a:r>
                        <a:rPr dirty="0" sz="1100" spc="-7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Update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existing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18097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Process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6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00965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process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program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41510" y="1138427"/>
            <a:ext cx="2532743" cy="169430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775" cy="39731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6550"/>
                <a:gridCol w="2993390"/>
              </a:tblGrid>
              <a:tr h="397319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25.</a:t>
                      </a:r>
                      <a:r>
                        <a:rPr dirty="0" sz="1100" spc="-4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Verify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information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updated.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name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9652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description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displayed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Line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2,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G54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WCS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location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listed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Line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G-Code.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3696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25.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G-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Code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864" cy="3694303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2546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7980"/>
                <a:gridCol w="3056255"/>
              </a:tblGrid>
              <a:tr h="27425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26.</a:t>
                      </a:r>
                      <a:r>
                        <a:rPr dirty="0" sz="1100" spc="-5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has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changed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green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checkmark.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Right-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27329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Setup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Sheet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 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program’s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sheet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12060">
                <a:tc>
                  <a:txBody>
                    <a:bodyPr/>
                    <a:lstStyle/>
                    <a:p>
                      <a:pPr marL="295275" marR="151130" indent="-228600">
                        <a:lnSpc>
                          <a:spcPct val="1264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27.</a:t>
                      </a:r>
                      <a:r>
                        <a:rPr dirty="0" sz="1100" spc="3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sheet’s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name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save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location,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Save.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1594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27.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sheet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41524" y="1138427"/>
            <a:ext cx="2532856" cy="21515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4129647"/>
            <a:ext cx="2891789" cy="1930511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7377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0045"/>
                <a:gridCol w="3044825"/>
              </a:tblGrid>
              <a:tr h="221678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28.</a:t>
                      </a:r>
                      <a:r>
                        <a:rPr dirty="0" sz="1100" spc="-8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sheet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after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opens.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inside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Configuration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72415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menu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customize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types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amount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information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displayed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inside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sheet.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28.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sheet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20950">
                <a:tc>
                  <a:txBody>
                    <a:bodyPr/>
                    <a:lstStyle/>
                    <a:p>
                      <a:pPr algn="just" marL="295275" marR="13398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29.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inside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Summary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determine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design’s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comment,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number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setups,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number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maximum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feed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rate,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spindle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speed,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more.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29.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sheet’s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summary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62572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91837" y="3540378"/>
            <a:ext cx="2883432" cy="2056130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9028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2740"/>
                <a:gridCol w="3071494"/>
              </a:tblGrid>
              <a:tr h="24377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30.</a:t>
                      </a:r>
                      <a:r>
                        <a:rPr dirty="0" sz="1100" spc="-15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gives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detailed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0383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about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each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needed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job.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30.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section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65070">
                <a:tc>
                  <a:txBody>
                    <a:bodyPr/>
                    <a:lstStyle/>
                    <a:p>
                      <a:pPr marL="295275" marR="146050" indent="-228600">
                        <a:lnSpc>
                          <a:spcPct val="1260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31.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describes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WCS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location,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dimensions,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more.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section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433" cy="18467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7452" y="3761994"/>
            <a:ext cx="2837563" cy="19996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987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34995"/>
                <a:gridCol w="2924175"/>
              </a:tblGrid>
              <a:tr h="18859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1100" spc="17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 i="1">
                          <a:latin typeface="Artifakt Element"/>
                          <a:cs typeface="Artifakt Element"/>
                        </a:rPr>
                        <a:t>Lathe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5557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 i="1">
                          <a:latin typeface="Artifakt Element"/>
                          <a:cs typeface="Artifakt Element"/>
                        </a:rPr>
                        <a:t>Simulation.f3d</a:t>
                      </a:r>
                      <a:r>
                        <a:rPr dirty="0" sz="11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your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previous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module.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previous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modules,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9243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were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were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verified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using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simulation.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file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1850">
                <a:tc>
                  <a:txBody>
                    <a:bodyPr/>
                    <a:lstStyle/>
                    <a:p>
                      <a:pPr marL="295275" marR="67945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15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Before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machine,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converted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G-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Code.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begin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process,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Setup&gt;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NC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Program.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NC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program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97777" y="1138427"/>
            <a:ext cx="1500851" cy="1281925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65420" y="3209544"/>
            <a:ext cx="2723133" cy="16376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6253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32430"/>
                <a:gridCol w="3012440"/>
              </a:tblGrid>
              <a:tr h="27425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32.</a:t>
                      </a:r>
                      <a:r>
                        <a:rPr dirty="0" sz="1100" spc="-5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lists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important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40029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details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about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each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For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example,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whether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coolant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needs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turned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operation’s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tool,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feed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rate,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much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more.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Operations section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2775">
                <a:tc>
                  <a:txBody>
                    <a:bodyPr/>
                    <a:lstStyle/>
                    <a:p>
                      <a:pPr marL="295275" marR="9525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33.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print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paper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copy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sheet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printer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corner.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setup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sheet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valuable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help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operator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properly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prepare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for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job.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sheet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after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finish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exploring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information.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1594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Print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sheet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560" cy="21515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4076314"/>
            <a:ext cx="2837179" cy="140906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775" cy="23634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185"/>
                <a:gridCol w="2993390"/>
              </a:tblGrid>
              <a:tr h="236347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34.</a:t>
                      </a:r>
                      <a:r>
                        <a:rPr dirty="0" sz="1100" spc="-10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default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location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setup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sheet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inside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project.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301625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Anybody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who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access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project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access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sheet.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design.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79565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sheet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location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084832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6061075" cy="2987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1180"/>
                <a:gridCol w="2893695"/>
              </a:tblGrid>
              <a:tr h="298704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first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step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correct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7620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machine.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drop-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library.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27381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machine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270776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6061710" cy="24872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04845"/>
                <a:gridCol w="2780030"/>
              </a:tblGrid>
              <a:tr h="248729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1100" spc="114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98425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13070" y="1138427"/>
            <a:ext cx="2475737" cy="220865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6061075" cy="38087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1630"/>
                <a:gridCol w="3103880"/>
              </a:tblGrid>
              <a:tr h="380872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many machine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by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56134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selecting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Haas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Automation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filters.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5367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Filter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machines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3530092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596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1635"/>
                <a:gridCol w="3138169"/>
              </a:tblGrid>
              <a:tr h="2028189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Locate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you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want 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use.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machine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684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15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3175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096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 7.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Select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32070" y="1138427"/>
            <a:ext cx="2856229" cy="143713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36870" y="3351784"/>
            <a:ext cx="2551176" cy="11042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6480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52420"/>
                <a:gridCol w="3206114"/>
              </a:tblGrid>
              <a:tr h="181292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4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never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this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machine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before,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you’ll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asked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to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9939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Cloud,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Copy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My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Posts.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67386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machine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35150">
                <a:tc>
                  <a:txBody>
                    <a:bodyPr/>
                    <a:lstStyle/>
                    <a:p>
                      <a:pPr marL="295275" marR="121920" indent="-228600">
                        <a:lnSpc>
                          <a:spcPct val="1260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Program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automatically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imported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NC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override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setup’s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change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name,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number,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comment.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67437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Update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program’s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information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53"/>
            <a:ext cx="3006089" cy="1222476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137154"/>
            <a:ext cx="2891789" cy="13709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368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1470"/>
                <a:gridCol w="3072764"/>
              </a:tblGrid>
              <a:tr h="16573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1100" spc="-4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name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 want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into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Name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instance,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Setup4</a:t>
                      </a:r>
                      <a:r>
                        <a:rPr dirty="0" sz="1100" spc="-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match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design’s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name.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program’s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name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11450">
                <a:tc>
                  <a:txBody>
                    <a:bodyPr/>
                    <a:lstStyle/>
                    <a:p>
                      <a:pPr marL="295275" marR="186055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1100" spc="13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 use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Post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Properties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column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configure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your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specific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machine’s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capabilities.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For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example,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chip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conveyor,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live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tooling,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bar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features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toggled.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60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ways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configure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machine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41620" y="1138453"/>
            <a:ext cx="2532126" cy="106563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15" y="2999988"/>
            <a:ext cx="2837693" cy="2218698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2641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3540"/>
                <a:gridCol w="3020694"/>
              </a:tblGrid>
              <a:tr h="312420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1100" spc="7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23189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want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include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exclude.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all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by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02260">
                        <a:lnSpc>
                          <a:spcPct val="1260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level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check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OK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NC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program.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all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39950">
                <a:tc>
                  <a:txBody>
                    <a:bodyPr/>
                    <a:lstStyle/>
                    <a:p>
                      <a:pPr marL="295275" marR="28067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inside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Browser’s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NC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Programs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folder,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then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Process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1594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process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NC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program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55870" y="1138427"/>
            <a:ext cx="2818637" cy="25325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3992" y="4447794"/>
            <a:ext cx="2380388" cy="16757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30"/>
              <a:t> </a:t>
            </a:r>
            <a:r>
              <a:rPr dirty="0"/>
              <a:t>guide:</a:t>
            </a:r>
            <a:r>
              <a:rPr dirty="0" spc="-20"/>
              <a:t> </a:t>
            </a:r>
            <a:r>
              <a:rPr dirty="0"/>
              <a:t>Create</a:t>
            </a:r>
            <a:r>
              <a:rPr dirty="0" spc="-15"/>
              <a:t> </a:t>
            </a:r>
            <a:r>
              <a:rPr dirty="0"/>
              <a:t>setup</a:t>
            </a:r>
            <a:r>
              <a:rPr dirty="0" spc="-20"/>
              <a:t> </a:t>
            </a:r>
            <a:r>
              <a:rPr dirty="0"/>
              <a:t>sheets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15"/>
              <a:t> </a:t>
            </a:r>
            <a:r>
              <a:rPr dirty="0"/>
              <a:t>programs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19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5483C19B-E09D-4401-BB3D-AEF4107F8487}"/>
</file>

<file path=customXml/itemProps2.xml><?xml version="1.0" encoding="utf-8"?>
<ds:datastoreItem xmlns:ds="http://schemas.openxmlformats.org/officeDocument/2006/customXml" ds:itemID="{A17272C5-EE58-45DD-8372-A9F79DF83115}"/>
</file>

<file path=customXml/itemProps3.xml><?xml version="1.0" encoding="utf-8"?>
<ds:datastoreItem xmlns:ds="http://schemas.openxmlformats.org/officeDocument/2006/customXml" ds:itemID="{E033CB83-E5F2-444D-A693-53B1E2A12BB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2025-04-23T15:37:26Z</dcterms:created>
  <dcterms:modified xsi:type="dcterms:W3CDTF">2025-04-23T15:37:26Z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2025-04-23T00:00:00Z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2025-04-23T00:00:00Z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